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6" r:id="rId3"/>
    <p:sldId id="277" r:id="rId4"/>
    <p:sldId id="276" r:id="rId5"/>
    <p:sldId id="278" r:id="rId6"/>
    <p:sldId id="2144867599" r:id="rId7"/>
    <p:sldId id="258" r:id="rId8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257"/>
    <a:srgbClr val="1A3075"/>
    <a:srgbClr val="373E40"/>
    <a:srgbClr val="5E7074"/>
    <a:srgbClr val="EBF4F5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980" autoAdjust="0"/>
  </p:normalViewPr>
  <p:slideViewPr>
    <p:cSldViewPr snapToGrid="0">
      <p:cViewPr varScale="1">
        <p:scale>
          <a:sx n="105" d="100"/>
          <a:sy n="105" d="100"/>
        </p:scale>
        <p:origin x="54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197" y="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B6764DB-CE32-4F86-8CA7-CC3C8A67304F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5B05A42-B96F-4301-8DBE-BA5D6A1916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7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05A42-B96F-4301-8DBE-BA5D6A1916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8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8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0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0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4238625" y="1123951"/>
            <a:ext cx="4905375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1"/>
            <a:ext cx="54864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2628" y="1362456"/>
            <a:ext cx="8308975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2628" y="2496312"/>
            <a:ext cx="832485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452628" y="3419858"/>
            <a:ext cx="7263384" cy="2666619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6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35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  <a:p>
            <a:pPr lvl="2"/>
            <a:r>
              <a:rPr lang="en-US"/>
              <a:t>Date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7742" y="365478"/>
            <a:ext cx="747621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959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2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4238625" y="1123951"/>
            <a:ext cx="4905375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1"/>
            <a:ext cx="54864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2628" y="1362456"/>
            <a:ext cx="8308975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2628" y="2496312"/>
            <a:ext cx="832485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7742" y="365478"/>
            <a:ext cx="747621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64E77926-5969-4E62-9078-028686893D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2628" y="3419857"/>
            <a:ext cx="2439162" cy="2666619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6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35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  <a:p>
            <a:pPr lvl="2"/>
            <a:r>
              <a:rPr lang="en-US"/>
              <a:t>Date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2B60A5E-20C7-4107-98FD-CA4DB9E461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66005" y="3419856"/>
            <a:ext cx="2441448" cy="267004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650"/>
            </a:lvl1pPr>
            <a:lvl2pPr marL="0" indent="0">
              <a:spcBef>
                <a:spcPts val="0"/>
              </a:spcBef>
              <a:buNone/>
              <a:defRPr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02034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3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4238625" y="1123951"/>
            <a:ext cx="4905375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1"/>
            <a:ext cx="54864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2628" y="1362456"/>
            <a:ext cx="8308975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2628" y="2496312"/>
            <a:ext cx="832485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7742" y="365478"/>
            <a:ext cx="747621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70BB590-067F-4FB2-9BB2-60503C41B1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7215" y="3419857"/>
            <a:ext cx="1680210" cy="1477264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3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34B5B36-20F4-41D4-AE94-C510701A33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85242" y="3419857"/>
            <a:ext cx="1680210" cy="148132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350"/>
            </a:lvl1pPr>
            <a:lvl2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F2592BD-76F3-441D-B2BA-12C94CCF68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34271" y="3419857"/>
            <a:ext cx="1680210" cy="148132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350"/>
            </a:lvl1pPr>
            <a:lvl2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A292C6FA-1E4C-423E-8CF5-2705F8CA67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215" y="5530483"/>
            <a:ext cx="1371600" cy="33832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756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" y="0"/>
            <a:ext cx="3365500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4" name="Group 3"/>
          <p:cNvGrpSpPr/>
          <p:nvPr userDrawn="1"/>
        </p:nvGrpSpPr>
        <p:grpSpPr bwMode="ltGray">
          <a:xfrm>
            <a:off x="428625" y="854077"/>
            <a:ext cx="8240727" cy="964009"/>
            <a:chOff x="198879" y="854075"/>
            <a:chExt cx="8469988" cy="964009"/>
          </a:xfrm>
        </p:grpSpPr>
        <p:sp>
          <p:nvSpPr>
            <p:cNvPr id="5" name="Oval 4"/>
            <p:cNvSpPr/>
            <p:nvPr userDrawn="1"/>
          </p:nvSpPr>
          <p:spPr bwMode="ltGray">
            <a:xfrm flipH="1">
              <a:off x="8597957" y="854075"/>
              <a:ext cx="7091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" name="Group 7"/>
            <p:cNvGrpSpPr/>
            <p:nvPr userDrawn="1"/>
          </p:nvGrpSpPr>
          <p:grpSpPr bwMode="ltGray">
            <a:xfrm rot="10800000">
              <a:off x="198879" y="1145381"/>
              <a:ext cx="70910" cy="672703"/>
              <a:chOff x="8755149" y="1006475"/>
              <a:chExt cx="70910" cy="672703"/>
            </a:xfrm>
          </p:grpSpPr>
          <p:sp>
            <p:nvSpPr>
              <p:cNvPr id="9" name="Oval 8"/>
              <p:cNvSpPr/>
              <p:nvPr userDrawn="1"/>
            </p:nvSpPr>
            <p:spPr bwMode="ltGray">
              <a:xfrm flipH="1">
                <a:off x="8755149" y="1006475"/>
                <a:ext cx="7091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0" name="Straight Connector 9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7312" y="1554480"/>
            <a:ext cx="2546241" cy="958850"/>
          </a:xfrm>
        </p:spPr>
        <p:txBody>
          <a:bodyPr anchor="t"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3621025" y="1581912"/>
            <a:ext cx="4975225" cy="4876800"/>
          </a:xfrm>
        </p:spPr>
        <p:txBody>
          <a:bodyPr/>
          <a:lstStyle>
            <a:lvl1pPr marL="0" indent="0">
              <a:spcBef>
                <a:spcPts val="900"/>
              </a:spcBef>
              <a:buFont typeface="Arial" panose="020B0604020202020204" pitchFamily="34" charset="0"/>
              <a:buNone/>
              <a:defRPr/>
            </a:lvl1pPr>
            <a:lvl2pPr marL="255985" indent="0">
              <a:spcBef>
                <a:spcPts val="900"/>
              </a:spcBef>
              <a:buFont typeface="Arial" panose="020B0604020202020204" pitchFamily="34" charset="0"/>
              <a:buNone/>
              <a:defRPr/>
            </a:lvl2pPr>
          </a:lstStyle>
          <a:p>
            <a:pPr lvl="0"/>
            <a:r>
              <a:rPr lang="en-US" dirty="0"/>
              <a:t>Insert Agenda 1 </a:t>
            </a:r>
          </a:p>
          <a:p>
            <a:pPr lvl="0"/>
            <a:r>
              <a:rPr lang="en-US" dirty="0"/>
              <a:t>Insert Agenda 2</a:t>
            </a:r>
          </a:p>
          <a:p>
            <a:pPr lvl="0"/>
            <a:r>
              <a:rPr lang="en-US" dirty="0"/>
              <a:t>Insert Agenda 3</a:t>
            </a:r>
          </a:p>
          <a:p>
            <a:pPr lvl="0"/>
            <a:r>
              <a:rPr lang="en-US" dirty="0"/>
              <a:t>Insert Agenda 4</a:t>
            </a:r>
          </a:p>
          <a:p>
            <a:pPr lvl="0"/>
            <a:r>
              <a:rPr lang="en-US" dirty="0"/>
              <a:t>Insert Agenda 5</a:t>
            </a:r>
          </a:p>
        </p:txBody>
      </p:sp>
      <p:sp>
        <p:nvSpPr>
          <p:cNvPr id="13" name="Text Box 15"/>
          <p:cNvSpPr txBox="1">
            <a:spLocks noChangeArrowheads="1"/>
          </p:cNvSpPr>
          <p:nvPr userDrawn="1"/>
        </p:nvSpPr>
        <p:spPr bwMode="gray">
          <a:xfrm>
            <a:off x="3624264" y="6540810"/>
            <a:ext cx="3859213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17C0A6D7-488B-417D-B885-CFB3812B4DAC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2023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sp>
        <p:nvSpPr>
          <p:cNvPr id="14" name="Rectangle 16"/>
          <p:cNvSpPr>
            <a:spLocks noChangeArrowheads="1"/>
          </p:cNvSpPr>
          <p:nvPr userDrawn="1"/>
        </p:nvSpPr>
        <p:spPr bwMode="gray">
          <a:xfrm>
            <a:off x="6360099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pic>
        <p:nvPicPr>
          <p:cNvPr id="16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8228636" y="6489585"/>
            <a:ext cx="454989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89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778501" y="0"/>
            <a:ext cx="3365500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8" name="Group 7"/>
          <p:cNvGrpSpPr/>
          <p:nvPr userDrawn="1"/>
        </p:nvGrpSpPr>
        <p:grpSpPr bwMode="ltGray">
          <a:xfrm flipH="1">
            <a:off x="465847" y="854077"/>
            <a:ext cx="8467925" cy="964009"/>
            <a:chOff x="203200" y="854075"/>
            <a:chExt cx="8467923" cy="964009"/>
          </a:xfrm>
        </p:grpSpPr>
        <p:sp>
          <p:nvSpPr>
            <p:cNvPr id="9" name="Oval 8"/>
            <p:cNvSpPr/>
            <p:nvPr userDrawn="1"/>
          </p:nvSpPr>
          <p:spPr bwMode="ltGray">
            <a:xfrm flipH="1">
              <a:off x="8602543" y="8540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" name="Group 11"/>
            <p:cNvGrpSpPr/>
            <p:nvPr userDrawn="1"/>
          </p:nvGrpSpPr>
          <p:grpSpPr bwMode="ltGray">
            <a:xfrm rot="10800000">
              <a:off x="203200" y="1145381"/>
              <a:ext cx="68580" cy="672703"/>
              <a:chOff x="8753158" y="1006475"/>
              <a:chExt cx="68580" cy="672703"/>
            </a:xfrm>
          </p:grpSpPr>
          <p:sp>
            <p:nvSpPr>
              <p:cNvPr id="13" name="Oval 12"/>
              <p:cNvSpPr/>
              <p:nvPr userDrawn="1"/>
            </p:nvSpPr>
            <p:spPr bwMode="ltGray">
              <a:xfrm flipH="1">
                <a:off x="8753158" y="1006475"/>
                <a:ext cx="6858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" name="Straight Connector 13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6219309" y="1554480"/>
            <a:ext cx="2551176" cy="958850"/>
          </a:xfrm>
        </p:spPr>
        <p:txBody>
          <a:bodyPr anchor="t"/>
          <a:lstStyle>
            <a:lvl1pPr algn="r"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 userDrawn="1">
            <p:ph type="body" sz="quarter" idx="10"/>
          </p:nvPr>
        </p:nvSpPr>
        <p:spPr>
          <a:xfrm>
            <a:off x="452628" y="1581914"/>
            <a:ext cx="5064697" cy="4449699"/>
          </a:xfrm>
        </p:spPr>
        <p:txBody>
          <a:bodyPr/>
          <a:lstStyle>
            <a:lvl1pPr marL="0" indent="0">
              <a:buNone/>
              <a:defRPr/>
            </a:lvl1pPr>
            <a:lvl2pPr marL="2559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gray">
          <a:xfrm>
            <a:off x="3091280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gray">
          <a:xfrm>
            <a:off x="452628" y="6540810"/>
            <a:ext cx="3859213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E57CFE0B-9D3C-407D-BC87-9F796380AB39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2023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pic>
        <p:nvPicPr>
          <p:cNvPr id="15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4960989" y="6489585"/>
            <a:ext cx="454989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092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112520"/>
            <a:ext cx="510540" cy="9906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6858000" cy="1389888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D802622-B8E5-4FC6-8BA1-255393167234}"/>
              </a:ext>
            </a:extLst>
          </p:cNvPr>
          <p:cNvGrpSpPr/>
          <p:nvPr userDrawn="1"/>
        </p:nvGrpSpPr>
        <p:grpSpPr>
          <a:xfrm>
            <a:off x="0" y="0"/>
            <a:ext cx="6980223" cy="1389888"/>
            <a:chOff x="0" y="0"/>
            <a:chExt cx="9306964" cy="1389888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964" y="0"/>
              <a:ext cx="9144000" cy="1389888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E44269B-BE42-4237-8ECA-9A72B6DB72C7}"/>
                </a:ext>
              </a:extLst>
            </p:cNvPr>
            <p:cNvSpPr/>
            <p:nvPr userDrawn="1"/>
          </p:nvSpPr>
          <p:spPr bwMode="auto">
            <a:xfrm>
              <a:off x="0" y="0"/>
              <a:ext cx="443620" cy="1389888"/>
            </a:xfrm>
            <a:prstGeom prst="rect">
              <a:avLst/>
            </a:prstGeom>
            <a:solidFill>
              <a:srgbClr val="818285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088" y="330200"/>
            <a:ext cx="7224350" cy="731838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52628" y="1581912"/>
            <a:ext cx="8297863" cy="623235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50" b="1">
                <a:solidFill>
                  <a:srgbClr val="73A534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52628" y="2484432"/>
            <a:ext cx="8302752" cy="3662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EDD0B184-E4AD-4F2F-B82D-302B181DC3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628" y="6376714"/>
            <a:ext cx="833247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9817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g2 Analytic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9144000" cy="19431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9144000" cy="1385888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274320"/>
            <a:ext cx="8318500" cy="958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52628" y="1581912"/>
            <a:ext cx="8297863" cy="623235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50" b="1">
                <a:solidFill>
                  <a:schemeClr val="bg2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12715"/>
            <a:ext cx="8778779" cy="343765"/>
            <a:chOff x="-2926260" y="12714"/>
            <a:chExt cx="11705038" cy="343765"/>
          </a:xfrm>
        </p:grpSpPr>
        <p:grpSp>
          <p:nvGrpSpPr>
            <p:cNvPr id="18" name="Group 17"/>
            <p:cNvGrpSpPr/>
            <p:nvPr userDrawn="1"/>
          </p:nvGrpSpPr>
          <p:grpSpPr bwMode="ltGray">
            <a:xfrm>
              <a:off x="-2926260" y="147362"/>
              <a:ext cx="9645497" cy="95250"/>
              <a:chOff x="-822423" y="261790"/>
              <a:chExt cx="9645497" cy="95250"/>
            </a:xfrm>
          </p:grpSpPr>
          <p:cxnSp>
            <p:nvCxnSpPr>
              <p:cNvPr id="20" name="Straight Connector 19"/>
              <p:cNvCxnSpPr>
                <a:stCxn id="21" idx="2"/>
              </p:cNvCxnSpPr>
              <p:nvPr userDrawn="1"/>
            </p:nvCxnSpPr>
            <p:spPr bwMode="ltGray">
              <a:xfrm flipH="1">
                <a:off x="-822423" y="309415"/>
                <a:ext cx="9550247" cy="0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" name="Oval 20"/>
              <p:cNvSpPr/>
              <p:nvPr userDrawn="1"/>
            </p:nvSpPr>
            <p:spPr bwMode="ltGray">
              <a:xfrm>
                <a:off x="8727824" y="261790"/>
                <a:ext cx="9525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9" name="Title 1"/>
            <p:cNvSpPr txBox="1">
              <a:spLocks/>
            </p:cNvSpPr>
            <p:nvPr userDrawn="1"/>
          </p:nvSpPr>
          <p:spPr bwMode="ltGray">
            <a:xfrm>
              <a:off x="6537545" y="12714"/>
              <a:ext cx="2241233" cy="343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29" tIns="45714" rIns="91429" bIns="45714" numCol="1" anchor="t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000" b="1" cap="none" baseline="0">
                  <a:solidFill>
                    <a:schemeClr val="bg1"/>
                  </a:solidFill>
                  <a:latin typeface="+mn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/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Sg2 ANA</a:t>
              </a:r>
              <a:r>
                <a:rPr lang="en-US" sz="1350" kern="0" spc="-150" baseline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L</a:t>
              </a:r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Y</a:t>
              </a:r>
              <a:r>
                <a:rPr lang="en-US" sz="1350" kern="0" spc="75" baseline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T</a:t>
              </a:r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ICS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5F72F76-C04C-4ACE-9392-385A6CA7F0E6}"/>
              </a:ext>
            </a:extLst>
          </p:cNvPr>
          <p:cNvGrpSpPr/>
          <p:nvPr userDrawn="1"/>
        </p:nvGrpSpPr>
        <p:grpSpPr>
          <a:xfrm>
            <a:off x="8112475" y="431545"/>
            <a:ext cx="573614" cy="764818"/>
            <a:chOff x="-1917500" y="2074142"/>
            <a:chExt cx="757874" cy="75787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8A3B77C-4C93-427F-BD97-3C39375C0F1F}"/>
                </a:ext>
              </a:extLst>
            </p:cNvPr>
            <p:cNvSpPr>
              <a:spLocks noChangeAspect="1"/>
            </p:cNvSpPr>
            <p:nvPr userDrawn="1"/>
          </p:nvSpPr>
          <p:spPr bwMode="auto">
            <a:xfrm>
              <a:off x="-1917500" y="2074142"/>
              <a:ext cx="757874" cy="757874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57B020E-5C7A-498C-9339-794311102881}"/>
                </a:ext>
              </a:extLst>
            </p:cNvPr>
            <p:cNvGrpSpPr/>
            <p:nvPr/>
          </p:nvGrpSpPr>
          <p:grpSpPr>
            <a:xfrm>
              <a:off x="-1776208" y="2189704"/>
              <a:ext cx="501476" cy="524205"/>
              <a:chOff x="-1776208" y="2189704"/>
              <a:chExt cx="501476" cy="524205"/>
            </a:xfrm>
          </p:grpSpPr>
          <p:sp>
            <p:nvSpPr>
              <p:cNvPr id="26" name="Freeform 32">
                <a:extLst>
                  <a:ext uri="{FF2B5EF4-FFF2-40B4-BE49-F238E27FC236}">
                    <a16:creationId xmlns:a16="http://schemas.microsoft.com/office/drawing/2014/main" id="{77153C25-D803-4CED-AA7C-EC1DB08C21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776208" y="2189704"/>
                <a:ext cx="501476" cy="524205"/>
              </a:xfrm>
              <a:custGeom>
                <a:avLst/>
                <a:gdLst>
                  <a:gd name="T0" fmla="*/ 68 w 353"/>
                  <a:gd name="T1" fmla="*/ 369 h 369"/>
                  <a:gd name="T2" fmla="*/ 57 w 353"/>
                  <a:gd name="T3" fmla="*/ 346 h 369"/>
                  <a:gd name="T4" fmla="*/ 291 w 353"/>
                  <a:gd name="T5" fmla="*/ 337 h 369"/>
                  <a:gd name="T6" fmla="*/ 310 w 353"/>
                  <a:gd name="T7" fmla="*/ 328 h 369"/>
                  <a:gd name="T8" fmla="*/ 291 w 353"/>
                  <a:gd name="T9" fmla="*/ 337 h 369"/>
                  <a:gd name="T10" fmla="*/ 35 w 353"/>
                  <a:gd name="T11" fmla="*/ 354 h 369"/>
                  <a:gd name="T12" fmla="*/ 17 w 353"/>
                  <a:gd name="T13" fmla="*/ 318 h 369"/>
                  <a:gd name="T14" fmla="*/ 199 w 353"/>
                  <a:gd name="T15" fmla="*/ 328 h 369"/>
                  <a:gd name="T16" fmla="*/ 235 w 353"/>
                  <a:gd name="T17" fmla="*/ 314 h 369"/>
                  <a:gd name="T18" fmla="*/ 199 w 353"/>
                  <a:gd name="T19" fmla="*/ 328 h 369"/>
                  <a:gd name="T20" fmla="*/ 273 w 353"/>
                  <a:gd name="T21" fmla="*/ 335 h 369"/>
                  <a:gd name="T22" fmla="*/ 253 w 353"/>
                  <a:gd name="T23" fmla="*/ 292 h 369"/>
                  <a:gd name="T24" fmla="*/ 12 w 353"/>
                  <a:gd name="T25" fmla="*/ 302 h 369"/>
                  <a:gd name="T26" fmla="*/ 43 w 353"/>
                  <a:gd name="T27" fmla="*/ 285 h 369"/>
                  <a:gd name="T28" fmla="*/ 12 w 353"/>
                  <a:gd name="T29" fmla="*/ 302 h 369"/>
                  <a:gd name="T30" fmla="*/ 343 w 353"/>
                  <a:gd name="T31" fmla="*/ 312 h 369"/>
                  <a:gd name="T32" fmla="*/ 323 w 353"/>
                  <a:gd name="T33" fmla="*/ 271 h 369"/>
                  <a:gd name="T34" fmla="*/ 285 w 353"/>
                  <a:gd name="T35" fmla="*/ 158 h 369"/>
                  <a:gd name="T36" fmla="*/ 306 w 353"/>
                  <a:gd name="T37" fmla="*/ 149 h 369"/>
                  <a:gd name="T38" fmla="*/ 285 w 353"/>
                  <a:gd name="T39" fmla="*/ 158 h 369"/>
                  <a:gd name="T40" fmla="*/ 300 w 353"/>
                  <a:gd name="T41" fmla="*/ 130 h 369"/>
                  <a:gd name="T42" fmla="*/ 282 w 353"/>
                  <a:gd name="T43" fmla="*/ 94 h 369"/>
                  <a:gd name="T44" fmla="*/ 133 w 353"/>
                  <a:gd name="T45" fmla="*/ 236 h 369"/>
                  <a:gd name="T46" fmla="*/ 219 w 353"/>
                  <a:gd name="T47" fmla="*/ 202 h 369"/>
                  <a:gd name="T48" fmla="*/ 133 w 353"/>
                  <a:gd name="T49" fmla="*/ 236 h 369"/>
                  <a:gd name="T50" fmla="*/ 197 w 353"/>
                  <a:gd name="T51" fmla="*/ 153 h 369"/>
                  <a:gd name="T52" fmla="*/ 146 w 353"/>
                  <a:gd name="T53" fmla="*/ 164 h 369"/>
                  <a:gd name="T54" fmla="*/ 130 w 353"/>
                  <a:gd name="T55" fmla="*/ 247 h 369"/>
                  <a:gd name="T56" fmla="*/ 77 w 353"/>
                  <a:gd name="T57" fmla="*/ 252 h 369"/>
                  <a:gd name="T58" fmla="*/ 123 w 353"/>
                  <a:gd name="T59" fmla="*/ 350 h 369"/>
                  <a:gd name="T60" fmla="*/ 130 w 353"/>
                  <a:gd name="T61" fmla="*/ 272 h 369"/>
                  <a:gd name="T62" fmla="*/ 206 w 353"/>
                  <a:gd name="T63" fmla="*/ 274 h 369"/>
                  <a:gd name="T64" fmla="*/ 250 w 353"/>
                  <a:gd name="T65" fmla="*/ 251 h 369"/>
                  <a:gd name="T66" fmla="*/ 298 w 353"/>
                  <a:gd name="T67" fmla="*/ 292 h 369"/>
                  <a:gd name="T68" fmla="*/ 263 w 353"/>
                  <a:gd name="T69" fmla="*/ 217 h 369"/>
                  <a:gd name="T70" fmla="*/ 222 w 353"/>
                  <a:gd name="T71" fmla="*/ 231 h 369"/>
                  <a:gd name="T72" fmla="*/ 196 w 353"/>
                  <a:gd name="T73" fmla="*/ 182 h 369"/>
                  <a:gd name="T74" fmla="*/ 239 w 353"/>
                  <a:gd name="T75" fmla="*/ 169 h 369"/>
                  <a:gd name="T76" fmla="*/ 201 w 353"/>
                  <a:gd name="T77" fmla="*/ 86 h 369"/>
                  <a:gd name="T78" fmla="*/ 317 w 353"/>
                  <a:gd name="T79" fmla="*/ 97 h 369"/>
                  <a:gd name="T80" fmla="*/ 346 w 353"/>
                  <a:gd name="T81" fmla="*/ 85 h 369"/>
                  <a:gd name="T82" fmla="*/ 317 w 353"/>
                  <a:gd name="T83" fmla="*/ 97 h 369"/>
                  <a:gd name="T84" fmla="*/ 57 w 353"/>
                  <a:gd name="T85" fmla="*/ 146 h 369"/>
                  <a:gd name="T86" fmla="*/ 46 w 353"/>
                  <a:gd name="T87" fmla="*/ 176 h 369"/>
                  <a:gd name="T88" fmla="*/ 133 w 353"/>
                  <a:gd name="T89" fmla="*/ 200 h 369"/>
                  <a:gd name="T90" fmla="*/ 66 w 353"/>
                  <a:gd name="T91" fmla="*/ 149 h 369"/>
                  <a:gd name="T92" fmla="*/ 122 w 353"/>
                  <a:gd name="T93" fmla="*/ 94 h 369"/>
                  <a:gd name="T94" fmla="*/ 29 w 353"/>
                  <a:gd name="T95" fmla="*/ 136 h 369"/>
                  <a:gd name="T96" fmla="*/ 264 w 353"/>
                  <a:gd name="T97" fmla="*/ 92 h 369"/>
                  <a:gd name="T98" fmla="*/ 241 w 353"/>
                  <a:gd name="T99" fmla="*/ 42 h 369"/>
                  <a:gd name="T100" fmla="*/ 182 w 353"/>
                  <a:gd name="T101" fmla="*/ 50 h 369"/>
                  <a:gd name="T102" fmla="*/ 202 w 353"/>
                  <a:gd name="T103" fmla="*/ 41 h 369"/>
                  <a:gd name="T104" fmla="*/ 182 w 353"/>
                  <a:gd name="T105" fmla="*/ 50 h 369"/>
                  <a:gd name="T106" fmla="*/ 37 w 353"/>
                  <a:gd name="T107" fmla="*/ 83 h 369"/>
                  <a:gd name="T108" fmla="*/ 13 w 353"/>
                  <a:gd name="T109" fmla="*/ 36 h 369"/>
                  <a:gd name="T110" fmla="*/ 65 w 353"/>
                  <a:gd name="T111" fmla="*/ 45 h 369"/>
                  <a:gd name="T112" fmla="*/ 94 w 353"/>
                  <a:gd name="T113" fmla="*/ 28 h 369"/>
                  <a:gd name="T114" fmla="*/ 65 w 353"/>
                  <a:gd name="T115" fmla="*/ 45 h 369"/>
                  <a:gd name="T116" fmla="*/ 57 w 353"/>
                  <a:gd name="T117" fmla="*/ 19 h 369"/>
                  <a:gd name="T118" fmla="*/ 47 w 353"/>
                  <a:gd name="T119" fmla="*/ 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53" h="369">
                    <a:moveTo>
                      <a:pt x="51" y="363"/>
                    </a:moveTo>
                    <a:lnTo>
                      <a:pt x="68" y="369"/>
                    </a:lnTo>
                    <a:lnTo>
                      <a:pt x="74" y="352"/>
                    </a:lnTo>
                    <a:lnTo>
                      <a:pt x="57" y="346"/>
                    </a:lnTo>
                    <a:lnTo>
                      <a:pt x="51" y="363"/>
                    </a:lnTo>
                    <a:close/>
                    <a:moveTo>
                      <a:pt x="291" y="337"/>
                    </a:moveTo>
                    <a:lnTo>
                      <a:pt x="306" y="342"/>
                    </a:lnTo>
                    <a:lnTo>
                      <a:pt x="310" y="328"/>
                    </a:lnTo>
                    <a:lnTo>
                      <a:pt x="295" y="323"/>
                    </a:lnTo>
                    <a:lnTo>
                      <a:pt x="291" y="337"/>
                    </a:lnTo>
                    <a:close/>
                    <a:moveTo>
                      <a:pt x="7" y="345"/>
                    </a:moveTo>
                    <a:lnTo>
                      <a:pt x="35" y="354"/>
                    </a:lnTo>
                    <a:lnTo>
                      <a:pt x="45" y="328"/>
                    </a:lnTo>
                    <a:lnTo>
                      <a:pt x="17" y="318"/>
                    </a:lnTo>
                    <a:lnTo>
                      <a:pt x="7" y="345"/>
                    </a:lnTo>
                    <a:close/>
                    <a:moveTo>
                      <a:pt x="199" y="328"/>
                    </a:moveTo>
                    <a:lnTo>
                      <a:pt x="226" y="338"/>
                    </a:lnTo>
                    <a:lnTo>
                      <a:pt x="235" y="314"/>
                    </a:lnTo>
                    <a:lnTo>
                      <a:pt x="207" y="304"/>
                    </a:lnTo>
                    <a:lnTo>
                      <a:pt x="199" y="328"/>
                    </a:lnTo>
                    <a:close/>
                    <a:moveTo>
                      <a:pt x="242" y="323"/>
                    </a:moveTo>
                    <a:lnTo>
                      <a:pt x="273" y="335"/>
                    </a:lnTo>
                    <a:lnTo>
                      <a:pt x="284" y="304"/>
                    </a:lnTo>
                    <a:lnTo>
                      <a:pt x="253" y="292"/>
                    </a:lnTo>
                    <a:lnTo>
                      <a:pt x="242" y="323"/>
                    </a:lnTo>
                    <a:close/>
                    <a:moveTo>
                      <a:pt x="12" y="302"/>
                    </a:moveTo>
                    <a:lnTo>
                      <a:pt x="34" y="309"/>
                    </a:lnTo>
                    <a:lnTo>
                      <a:pt x="43" y="285"/>
                    </a:lnTo>
                    <a:lnTo>
                      <a:pt x="21" y="278"/>
                    </a:lnTo>
                    <a:lnTo>
                      <a:pt x="12" y="302"/>
                    </a:lnTo>
                    <a:close/>
                    <a:moveTo>
                      <a:pt x="313" y="300"/>
                    </a:moveTo>
                    <a:lnTo>
                      <a:pt x="343" y="312"/>
                    </a:lnTo>
                    <a:lnTo>
                      <a:pt x="353" y="282"/>
                    </a:lnTo>
                    <a:lnTo>
                      <a:pt x="323" y="271"/>
                    </a:lnTo>
                    <a:lnTo>
                      <a:pt x="313" y="300"/>
                    </a:lnTo>
                    <a:close/>
                    <a:moveTo>
                      <a:pt x="285" y="158"/>
                    </a:moveTo>
                    <a:lnTo>
                      <a:pt x="301" y="163"/>
                    </a:lnTo>
                    <a:lnTo>
                      <a:pt x="306" y="149"/>
                    </a:lnTo>
                    <a:lnTo>
                      <a:pt x="291" y="144"/>
                    </a:lnTo>
                    <a:lnTo>
                      <a:pt x="285" y="158"/>
                    </a:lnTo>
                    <a:close/>
                    <a:moveTo>
                      <a:pt x="272" y="119"/>
                    </a:moveTo>
                    <a:lnTo>
                      <a:pt x="300" y="130"/>
                    </a:lnTo>
                    <a:lnTo>
                      <a:pt x="309" y="104"/>
                    </a:lnTo>
                    <a:lnTo>
                      <a:pt x="282" y="94"/>
                    </a:lnTo>
                    <a:lnTo>
                      <a:pt x="272" y="119"/>
                    </a:lnTo>
                    <a:close/>
                    <a:moveTo>
                      <a:pt x="133" y="236"/>
                    </a:moveTo>
                    <a:lnTo>
                      <a:pt x="153" y="178"/>
                    </a:lnTo>
                    <a:lnTo>
                      <a:pt x="219" y="202"/>
                    </a:lnTo>
                    <a:lnTo>
                      <a:pt x="199" y="260"/>
                    </a:lnTo>
                    <a:lnTo>
                      <a:pt x="133" y="236"/>
                    </a:lnTo>
                    <a:close/>
                    <a:moveTo>
                      <a:pt x="179" y="147"/>
                    </a:moveTo>
                    <a:lnTo>
                      <a:pt x="197" y="153"/>
                    </a:lnTo>
                    <a:lnTo>
                      <a:pt x="189" y="180"/>
                    </a:lnTo>
                    <a:lnTo>
                      <a:pt x="146" y="164"/>
                    </a:lnTo>
                    <a:lnTo>
                      <a:pt x="117" y="242"/>
                    </a:lnTo>
                    <a:lnTo>
                      <a:pt x="130" y="247"/>
                    </a:lnTo>
                    <a:lnTo>
                      <a:pt x="123" y="270"/>
                    </a:lnTo>
                    <a:lnTo>
                      <a:pt x="77" y="252"/>
                    </a:lnTo>
                    <a:lnTo>
                      <a:pt x="50" y="325"/>
                    </a:lnTo>
                    <a:lnTo>
                      <a:pt x="123" y="350"/>
                    </a:lnTo>
                    <a:lnTo>
                      <a:pt x="149" y="279"/>
                    </a:lnTo>
                    <a:lnTo>
                      <a:pt x="130" y="272"/>
                    </a:lnTo>
                    <a:lnTo>
                      <a:pt x="139" y="250"/>
                    </a:lnTo>
                    <a:lnTo>
                      <a:pt x="206" y="274"/>
                    </a:lnTo>
                    <a:lnTo>
                      <a:pt x="218" y="240"/>
                    </a:lnTo>
                    <a:lnTo>
                      <a:pt x="250" y="251"/>
                    </a:lnTo>
                    <a:lnTo>
                      <a:pt x="243" y="272"/>
                    </a:lnTo>
                    <a:lnTo>
                      <a:pt x="298" y="292"/>
                    </a:lnTo>
                    <a:lnTo>
                      <a:pt x="318" y="237"/>
                    </a:lnTo>
                    <a:lnTo>
                      <a:pt x="263" y="217"/>
                    </a:lnTo>
                    <a:lnTo>
                      <a:pt x="253" y="244"/>
                    </a:lnTo>
                    <a:lnTo>
                      <a:pt x="222" y="231"/>
                    </a:lnTo>
                    <a:lnTo>
                      <a:pt x="235" y="196"/>
                    </a:lnTo>
                    <a:lnTo>
                      <a:pt x="196" y="182"/>
                    </a:lnTo>
                    <a:lnTo>
                      <a:pt x="206" y="157"/>
                    </a:lnTo>
                    <a:lnTo>
                      <a:pt x="239" y="169"/>
                    </a:lnTo>
                    <a:lnTo>
                      <a:pt x="260" y="108"/>
                    </a:lnTo>
                    <a:lnTo>
                      <a:pt x="201" y="86"/>
                    </a:lnTo>
                    <a:lnTo>
                      <a:pt x="179" y="147"/>
                    </a:lnTo>
                    <a:close/>
                    <a:moveTo>
                      <a:pt x="317" y="97"/>
                    </a:moveTo>
                    <a:lnTo>
                      <a:pt x="338" y="105"/>
                    </a:lnTo>
                    <a:lnTo>
                      <a:pt x="346" y="85"/>
                    </a:lnTo>
                    <a:lnTo>
                      <a:pt x="324" y="77"/>
                    </a:lnTo>
                    <a:lnTo>
                      <a:pt x="317" y="97"/>
                    </a:lnTo>
                    <a:close/>
                    <a:moveTo>
                      <a:pt x="29" y="136"/>
                    </a:moveTo>
                    <a:lnTo>
                      <a:pt x="57" y="146"/>
                    </a:lnTo>
                    <a:lnTo>
                      <a:pt x="49" y="169"/>
                    </a:lnTo>
                    <a:lnTo>
                      <a:pt x="46" y="176"/>
                    </a:lnTo>
                    <a:lnTo>
                      <a:pt x="129" y="207"/>
                    </a:lnTo>
                    <a:lnTo>
                      <a:pt x="133" y="200"/>
                    </a:lnTo>
                    <a:lnTo>
                      <a:pt x="57" y="172"/>
                    </a:lnTo>
                    <a:lnTo>
                      <a:pt x="66" y="149"/>
                    </a:lnTo>
                    <a:lnTo>
                      <a:pt x="97" y="161"/>
                    </a:lnTo>
                    <a:lnTo>
                      <a:pt x="122" y="94"/>
                    </a:lnTo>
                    <a:lnTo>
                      <a:pt x="55" y="69"/>
                    </a:lnTo>
                    <a:lnTo>
                      <a:pt x="29" y="136"/>
                    </a:lnTo>
                    <a:close/>
                    <a:moveTo>
                      <a:pt x="228" y="79"/>
                    </a:moveTo>
                    <a:lnTo>
                      <a:pt x="264" y="92"/>
                    </a:lnTo>
                    <a:lnTo>
                      <a:pt x="278" y="56"/>
                    </a:lnTo>
                    <a:lnTo>
                      <a:pt x="241" y="42"/>
                    </a:lnTo>
                    <a:lnTo>
                      <a:pt x="228" y="79"/>
                    </a:lnTo>
                    <a:close/>
                    <a:moveTo>
                      <a:pt x="182" y="50"/>
                    </a:moveTo>
                    <a:lnTo>
                      <a:pt x="197" y="56"/>
                    </a:lnTo>
                    <a:lnTo>
                      <a:pt x="202" y="41"/>
                    </a:lnTo>
                    <a:lnTo>
                      <a:pt x="186" y="36"/>
                    </a:lnTo>
                    <a:lnTo>
                      <a:pt x="182" y="50"/>
                    </a:lnTo>
                    <a:close/>
                    <a:moveTo>
                      <a:pt x="0" y="70"/>
                    </a:moveTo>
                    <a:lnTo>
                      <a:pt x="37" y="83"/>
                    </a:lnTo>
                    <a:lnTo>
                      <a:pt x="49" y="49"/>
                    </a:lnTo>
                    <a:lnTo>
                      <a:pt x="13" y="36"/>
                    </a:lnTo>
                    <a:lnTo>
                      <a:pt x="0" y="70"/>
                    </a:lnTo>
                    <a:close/>
                    <a:moveTo>
                      <a:pt x="65" y="45"/>
                    </a:moveTo>
                    <a:lnTo>
                      <a:pt x="85" y="52"/>
                    </a:lnTo>
                    <a:lnTo>
                      <a:pt x="94" y="28"/>
                    </a:lnTo>
                    <a:lnTo>
                      <a:pt x="73" y="21"/>
                    </a:lnTo>
                    <a:lnTo>
                      <a:pt x="65" y="45"/>
                    </a:lnTo>
                    <a:close/>
                    <a:moveTo>
                      <a:pt x="41" y="14"/>
                    </a:moveTo>
                    <a:lnTo>
                      <a:pt x="57" y="19"/>
                    </a:lnTo>
                    <a:lnTo>
                      <a:pt x="62" y="5"/>
                    </a:lnTo>
                    <a:lnTo>
                      <a:pt x="47" y="0"/>
                    </a:lnTo>
                    <a:lnTo>
                      <a:pt x="41" y="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7366A68-E253-4401-B2BE-DF069D4AF563}"/>
                  </a:ext>
                </a:extLst>
              </p:cNvPr>
              <p:cNvSpPr/>
              <p:nvPr/>
            </p:nvSpPr>
            <p:spPr bwMode="auto">
              <a:xfrm rot="1129411">
                <a:off x="-1579997" y="2456519"/>
                <a:ext cx="106462" cy="88518"/>
              </a:xfrm>
              <a:prstGeom prst="rect">
                <a:avLst/>
              </a:prstGeom>
              <a:solidFill>
                <a:schemeClr val="bg2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300B50CF-6A1E-41DD-A607-840DB7D09B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628" y="6376714"/>
            <a:ext cx="833247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85034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6649FB0-BCAA-4788-A55D-E4FF1CD076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628" y="6376714"/>
            <a:ext cx="833247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419009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472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146304"/>
            <a:ext cx="8318500" cy="958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628" y="1577975"/>
            <a:ext cx="4035628" cy="463073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8008" y="1577975"/>
            <a:ext cx="4022442" cy="463073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B72A9-5851-4DB6-B061-8125C83C45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628" y="6376714"/>
            <a:ext cx="833247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0159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628" y="1659683"/>
            <a:ext cx="4040188" cy="323153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628" y="2174875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5501" y="1659683"/>
            <a:ext cx="4041775" cy="323153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5976" y="2174875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2628" y="146304"/>
            <a:ext cx="83185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1DF65632-513A-4DF8-81FE-08E664E5C5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628" y="6376714"/>
            <a:ext cx="833247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32574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433E65E1-D8F2-41DA-8F53-E9D6077A60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628" y="6376714"/>
            <a:ext cx="833247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335061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Road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9144000" cy="306228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4669CD4-0C01-4E09-BA7C-C0F5EE93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628" y="6376714"/>
            <a:ext cx="833247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710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2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Sg2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2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Sg2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8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-Sg2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5DE924-68D6-4F53-9F2F-8CD115005AF8}"/>
              </a:ext>
            </a:extLst>
          </p:cNvPr>
          <p:cNvSpPr txBox="1"/>
          <p:nvPr userDrawn="1"/>
        </p:nvSpPr>
        <p:spPr>
          <a:xfrm>
            <a:off x="4036219" y="-2447925"/>
            <a:ext cx="4591321" cy="874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62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1BD14-0D58-4C34-B3B3-C8D2C5264236}"/>
              </a:ext>
            </a:extLst>
          </p:cNvPr>
          <p:cNvSpPr txBox="1"/>
          <p:nvPr userDrawn="1"/>
        </p:nvSpPr>
        <p:spPr>
          <a:xfrm>
            <a:off x="1478757" y="2597151"/>
            <a:ext cx="4262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03684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 -Sg2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5DE924-68D6-4F53-9F2F-8CD115005AF8}"/>
              </a:ext>
            </a:extLst>
          </p:cNvPr>
          <p:cNvSpPr txBox="1"/>
          <p:nvPr userDrawn="1"/>
        </p:nvSpPr>
        <p:spPr>
          <a:xfrm>
            <a:off x="4036219" y="-2447925"/>
            <a:ext cx="4591321" cy="874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62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1BD14-0D58-4C34-B3B3-C8D2C5264236}"/>
              </a:ext>
            </a:extLst>
          </p:cNvPr>
          <p:cNvSpPr txBox="1"/>
          <p:nvPr userDrawn="1"/>
        </p:nvSpPr>
        <p:spPr>
          <a:xfrm>
            <a:off x="1478757" y="2597151"/>
            <a:ext cx="4262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05333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g2_Boiler 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34CA52-EFAB-4054-826A-CA16E743329F}"/>
              </a:ext>
            </a:extLst>
          </p:cNvPr>
          <p:cNvSpPr/>
          <p:nvPr userDrawn="1"/>
        </p:nvSpPr>
        <p:spPr bwMode="auto">
          <a:xfrm>
            <a:off x="0" y="0"/>
            <a:ext cx="4917824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90AFAD-78A2-4F3B-9061-8813F07E700B}"/>
              </a:ext>
            </a:extLst>
          </p:cNvPr>
          <p:cNvCxnSpPr>
            <a:cxnSpLocks/>
          </p:cNvCxnSpPr>
          <p:nvPr userDrawn="1"/>
        </p:nvCxnSpPr>
        <p:spPr bwMode="ltGray">
          <a:xfrm flipH="1">
            <a:off x="0" y="1289704"/>
            <a:ext cx="1475777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6F0176-8440-44A6-BE23-CAE5D37CC823}"/>
              </a:ext>
            </a:extLst>
          </p:cNvPr>
          <p:cNvCxnSpPr/>
          <p:nvPr userDrawn="1"/>
        </p:nvCxnSpPr>
        <p:spPr bwMode="ltGray">
          <a:xfrm flipH="1" flipV="1">
            <a:off x="1475776" y="1264655"/>
            <a:ext cx="1" cy="3223093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C7A465-B801-4EFC-ADF4-39319382B588}"/>
              </a:ext>
            </a:extLst>
          </p:cNvPr>
          <p:cNvCxnSpPr/>
          <p:nvPr userDrawn="1"/>
        </p:nvCxnSpPr>
        <p:spPr bwMode="ltGray">
          <a:xfrm flipH="1">
            <a:off x="1475776" y="4461260"/>
            <a:ext cx="3506914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EBB795A-8E63-4980-812F-869C4D4C437D}"/>
              </a:ext>
            </a:extLst>
          </p:cNvPr>
          <p:cNvSpPr txBox="1"/>
          <p:nvPr userDrawn="1"/>
        </p:nvSpPr>
        <p:spPr>
          <a:xfrm>
            <a:off x="1612602" y="1747838"/>
            <a:ext cx="3035047" cy="2169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b="0" dirty="0">
                <a:solidFill>
                  <a:schemeClr val="bg1"/>
                </a:solidFill>
              </a:rPr>
              <a:t>Sg2, a Vizient company, is the health care industry’s premier authority on health care trends, insights and market analytics. </a:t>
            </a:r>
          </a:p>
          <a:p>
            <a:r>
              <a:rPr lang="en-US" sz="1350" b="0" dirty="0">
                <a:solidFill>
                  <a:schemeClr val="bg1"/>
                </a:solidFill>
              </a:rPr>
              <a:t>Our analytics and expertise help hospitals and health systems achieve sustainable growth and ensure ongoing market relevance through the development of an effective System of CARE.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351D6D4-0F5E-4D3E-AB95-9C9E1C7FDBBC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878434" y="5303426"/>
            <a:ext cx="2103521" cy="5770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68580" bIns="68580" anchor="b">
            <a:spAutoFit/>
          </a:bodyPr>
          <a:lstStyle/>
          <a:p>
            <a:pPr algn="ctr">
              <a:spcBef>
                <a:spcPct val="0"/>
              </a:spcBef>
              <a:buClr>
                <a:schemeClr val="accent1"/>
              </a:buClr>
            </a:pPr>
            <a:r>
              <a:rPr lang="en-US" sz="1500" dirty="0">
                <a:latin typeface="+mn-lt"/>
              </a:rPr>
              <a:t>Sg2.com     </a:t>
            </a:r>
            <a:br>
              <a:rPr lang="en-US" sz="1500" dirty="0">
                <a:latin typeface="+mn-lt"/>
              </a:rPr>
            </a:br>
            <a:r>
              <a:rPr lang="en-US" sz="1350" b="0" dirty="0">
                <a:latin typeface="+mn-lt"/>
              </a:rPr>
              <a:t>847.779.5300</a:t>
            </a:r>
            <a:endParaRPr lang="en-US" sz="1500" b="0" dirty="0"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FDAF92-3787-4B1A-8737-084FDBE786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573" y="4012563"/>
            <a:ext cx="1666814" cy="91881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78D244B-315B-446E-A44C-073BE1EF6B57}"/>
              </a:ext>
            </a:extLst>
          </p:cNvPr>
          <p:cNvGrpSpPr/>
          <p:nvPr userDrawn="1"/>
        </p:nvGrpSpPr>
        <p:grpSpPr>
          <a:xfrm>
            <a:off x="1418053" y="4374050"/>
            <a:ext cx="124208" cy="165610"/>
            <a:chOff x="1779651" y="3913196"/>
            <a:chExt cx="153923" cy="15392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8CD8096-93A9-4B91-9B88-130BAEEDDAA9}"/>
                </a:ext>
              </a:extLst>
            </p:cNvPr>
            <p:cNvSpPr/>
            <p:nvPr userDrawn="1"/>
          </p:nvSpPr>
          <p:spPr bwMode="ltGray">
            <a:xfrm rot="16200000" flipH="1">
              <a:off x="1779651" y="3913196"/>
              <a:ext cx="153923" cy="153923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1ED9645-BB33-4C95-A942-AAF955494113}"/>
                </a:ext>
              </a:extLst>
            </p:cNvPr>
            <p:cNvSpPr/>
            <p:nvPr/>
          </p:nvSpPr>
          <p:spPr bwMode="ltGray">
            <a:xfrm rot="16200000" flipH="1">
              <a:off x="1811369" y="3943476"/>
              <a:ext cx="90487" cy="9048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064BB9C-B07C-4D3F-9077-AA6677B44077}"/>
              </a:ext>
            </a:extLst>
          </p:cNvPr>
          <p:cNvSpPr/>
          <p:nvPr userDrawn="1"/>
        </p:nvSpPr>
        <p:spPr bwMode="ltGray">
          <a:xfrm rot="16200000" flipH="1">
            <a:off x="1398814" y="1231983"/>
            <a:ext cx="153923" cy="115442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8229A3-3271-4D2B-9A2B-57D08329F10C}"/>
              </a:ext>
            </a:extLst>
          </p:cNvPr>
          <p:cNvSpPr/>
          <p:nvPr userDrawn="1"/>
        </p:nvSpPr>
        <p:spPr bwMode="ltGray">
          <a:xfrm rot="16200000" flipH="1">
            <a:off x="4846517" y="4393291"/>
            <a:ext cx="153923" cy="11544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4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631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g2-VIZIENT_Boiler 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7BCB9F0-37B6-495C-8334-6A9ABB1FD6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976" y="3155561"/>
            <a:ext cx="1650006" cy="5468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A34CA52-EFAB-4054-826A-CA16E743329F}"/>
              </a:ext>
            </a:extLst>
          </p:cNvPr>
          <p:cNvSpPr/>
          <p:nvPr userDrawn="1"/>
        </p:nvSpPr>
        <p:spPr bwMode="auto">
          <a:xfrm>
            <a:off x="0" y="0"/>
            <a:ext cx="4917824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90AFAD-78A2-4F3B-9061-8813F07E700B}"/>
              </a:ext>
            </a:extLst>
          </p:cNvPr>
          <p:cNvCxnSpPr>
            <a:cxnSpLocks/>
          </p:cNvCxnSpPr>
          <p:nvPr userDrawn="1"/>
        </p:nvCxnSpPr>
        <p:spPr bwMode="ltGray">
          <a:xfrm flipH="1">
            <a:off x="0" y="1289704"/>
            <a:ext cx="1475777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6F0176-8440-44A6-BE23-CAE5D37CC823}"/>
              </a:ext>
            </a:extLst>
          </p:cNvPr>
          <p:cNvCxnSpPr/>
          <p:nvPr userDrawn="1"/>
        </p:nvCxnSpPr>
        <p:spPr bwMode="ltGray">
          <a:xfrm flipH="1" flipV="1">
            <a:off x="1475776" y="1264655"/>
            <a:ext cx="1" cy="3223093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C7A465-B801-4EFC-ADF4-39319382B588}"/>
              </a:ext>
            </a:extLst>
          </p:cNvPr>
          <p:cNvCxnSpPr/>
          <p:nvPr userDrawn="1"/>
        </p:nvCxnSpPr>
        <p:spPr bwMode="ltGray">
          <a:xfrm flipH="1">
            <a:off x="1475776" y="4461260"/>
            <a:ext cx="3506914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EBB795A-8E63-4980-812F-869C4D4C437D}"/>
              </a:ext>
            </a:extLst>
          </p:cNvPr>
          <p:cNvSpPr txBox="1"/>
          <p:nvPr userDrawn="1"/>
        </p:nvSpPr>
        <p:spPr>
          <a:xfrm>
            <a:off x="1612602" y="1747838"/>
            <a:ext cx="3035047" cy="2169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b="0" dirty="0">
                <a:solidFill>
                  <a:schemeClr val="bg1"/>
                </a:solidFill>
              </a:rPr>
              <a:t>Sg2, a Vizient company, is the health care industry’s premier authority on health care trends, insights and market analytics. </a:t>
            </a:r>
          </a:p>
          <a:p>
            <a:r>
              <a:rPr lang="en-US" sz="1350" b="0" dirty="0">
                <a:solidFill>
                  <a:schemeClr val="bg1"/>
                </a:solidFill>
              </a:rPr>
              <a:t>Our analytics and expertise help hospitals and health systems achieve sustainable growth and ensure ongoing market relevance through the development of an effective System of CARE.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351D6D4-0F5E-4D3E-AB95-9C9E1C7FDBBC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878434" y="5303426"/>
            <a:ext cx="2103521" cy="5770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68580" bIns="68580" anchor="b">
            <a:spAutoFit/>
          </a:bodyPr>
          <a:lstStyle/>
          <a:p>
            <a:pPr algn="ctr">
              <a:spcBef>
                <a:spcPct val="0"/>
              </a:spcBef>
              <a:buClr>
                <a:schemeClr val="accent1"/>
              </a:buClr>
            </a:pPr>
            <a:r>
              <a:rPr lang="en-US" sz="1500" dirty="0">
                <a:latin typeface="+mn-lt"/>
              </a:rPr>
              <a:t>Sg2.com     </a:t>
            </a:r>
            <a:br>
              <a:rPr lang="en-US" sz="1500" dirty="0">
                <a:latin typeface="+mn-lt"/>
              </a:rPr>
            </a:br>
            <a:r>
              <a:rPr lang="en-US" sz="1350" b="0" dirty="0">
                <a:latin typeface="+mn-lt"/>
              </a:rPr>
              <a:t>847.779.5300</a:t>
            </a:r>
            <a:endParaRPr lang="en-US" sz="1500" b="0" dirty="0"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FDAF92-3787-4B1A-8737-084FDBE786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573" y="4012563"/>
            <a:ext cx="1666814" cy="91881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78D244B-315B-446E-A44C-073BE1EF6B57}"/>
              </a:ext>
            </a:extLst>
          </p:cNvPr>
          <p:cNvGrpSpPr/>
          <p:nvPr userDrawn="1"/>
        </p:nvGrpSpPr>
        <p:grpSpPr>
          <a:xfrm>
            <a:off x="1418053" y="4374050"/>
            <a:ext cx="124208" cy="165610"/>
            <a:chOff x="1779651" y="3913196"/>
            <a:chExt cx="153923" cy="15392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8CD8096-93A9-4B91-9B88-130BAEEDDAA9}"/>
                </a:ext>
              </a:extLst>
            </p:cNvPr>
            <p:cNvSpPr/>
            <p:nvPr userDrawn="1"/>
          </p:nvSpPr>
          <p:spPr bwMode="ltGray">
            <a:xfrm rot="16200000" flipH="1">
              <a:off x="1779651" y="3913196"/>
              <a:ext cx="153923" cy="153923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1ED9645-BB33-4C95-A942-AAF955494113}"/>
                </a:ext>
              </a:extLst>
            </p:cNvPr>
            <p:cNvSpPr/>
            <p:nvPr/>
          </p:nvSpPr>
          <p:spPr bwMode="ltGray">
            <a:xfrm rot="16200000" flipH="1">
              <a:off x="1811369" y="3943476"/>
              <a:ext cx="90487" cy="9048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064BB9C-B07C-4D3F-9077-AA6677B44077}"/>
              </a:ext>
            </a:extLst>
          </p:cNvPr>
          <p:cNvSpPr/>
          <p:nvPr userDrawn="1"/>
        </p:nvSpPr>
        <p:spPr bwMode="ltGray">
          <a:xfrm rot="16200000" flipH="1">
            <a:off x="1398814" y="1231983"/>
            <a:ext cx="153923" cy="115442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8229A3-3271-4D2B-9A2B-57D08329F10C}"/>
              </a:ext>
            </a:extLst>
          </p:cNvPr>
          <p:cNvSpPr/>
          <p:nvPr userDrawn="1"/>
        </p:nvSpPr>
        <p:spPr bwMode="ltGray">
          <a:xfrm rot="16200000" flipH="1">
            <a:off x="4846517" y="4393291"/>
            <a:ext cx="153923" cy="11544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3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778501" y="0"/>
            <a:ext cx="3365500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8" name="Group 7"/>
          <p:cNvGrpSpPr/>
          <p:nvPr userDrawn="1"/>
        </p:nvGrpSpPr>
        <p:grpSpPr bwMode="ltGray">
          <a:xfrm flipH="1">
            <a:off x="465847" y="854077"/>
            <a:ext cx="8467925" cy="964009"/>
            <a:chOff x="203200" y="854075"/>
            <a:chExt cx="8467923" cy="964009"/>
          </a:xfrm>
        </p:grpSpPr>
        <p:sp>
          <p:nvSpPr>
            <p:cNvPr id="9" name="Oval 8"/>
            <p:cNvSpPr/>
            <p:nvPr userDrawn="1"/>
          </p:nvSpPr>
          <p:spPr bwMode="ltGray">
            <a:xfrm flipH="1">
              <a:off x="8602543" y="8540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" name="Group 11"/>
            <p:cNvGrpSpPr/>
            <p:nvPr userDrawn="1"/>
          </p:nvGrpSpPr>
          <p:grpSpPr bwMode="ltGray">
            <a:xfrm rot="10800000">
              <a:off x="203200" y="1145381"/>
              <a:ext cx="68580" cy="672703"/>
              <a:chOff x="8753158" y="1006475"/>
              <a:chExt cx="68580" cy="672703"/>
            </a:xfrm>
          </p:grpSpPr>
          <p:sp>
            <p:nvSpPr>
              <p:cNvPr id="13" name="Oval 12"/>
              <p:cNvSpPr/>
              <p:nvPr userDrawn="1"/>
            </p:nvSpPr>
            <p:spPr bwMode="ltGray">
              <a:xfrm flipH="1">
                <a:off x="8753158" y="1006475"/>
                <a:ext cx="6858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" name="Straight Connector 13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6219309" y="1554480"/>
            <a:ext cx="2551176" cy="958850"/>
          </a:xfrm>
        </p:spPr>
        <p:txBody>
          <a:bodyPr anchor="t"/>
          <a:lstStyle>
            <a:lvl1pPr algn="r">
              <a:defRPr baseline="0"/>
            </a:lvl1pPr>
          </a:lstStyle>
          <a:p>
            <a:r>
              <a:rPr lang="en-US"/>
              <a:t>APPENDIX</a:t>
            </a:r>
          </a:p>
        </p:txBody>
      </p:sp>
      <p:sp>
        <p:nvSpPr>
          <p:cNvPr id="18" name="Text Placeholder 17"/>
          <p:cNvSpPr>
            <a:spLocks noGrp="1"/>
          </p:cNvSpPr>
          <p:nvPr userDrawn="1">
            <p:ph type="body" sz="quarter" idx="10"/>
          </p:nvPr>
        </p:nvSpPr>
        <p:spPr>
          <a:xfrm>
            <a:off x="452628" y="1581914"/>
            <a:ext cx="5064697" cy="4449699"/>
          </a:xfrm>
        </p:spPr>
        <p:txBody>
          <a:bodyPr/>
          <a:lstStyle>
            <a:lvl1pPr marL="0" indent="0">
              <a:buNone/>
              <a:defRPr/>
            </a:lvl1pPr>
            <a:lvl2pPr marL="2559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gray">
          <a:xfrm>
            <a:off x="3091280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gray">
          <a:xfrm>
            <a:off x="452628" y="6540810"/>
            <a:ext cx="3859213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03DBBB44-39DA-4C55-8245-853F70E66F26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2023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pic>
        <p:nvPicPr>
          <p:cNvPr id="15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4960989" y="6489585"/>
            <a:ext cx="454989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11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9144000" cy="306228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4669CD4-0C01-4E09-BA7C-C0F5EE93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628" y="6376714"/>
            <a:ext cx="833247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44373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73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84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7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1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3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4BCDC-CEBE-42CE-B6F0-CCF329E61BD5}" type="datetimeFigureOut">
              <a:rPr lang="en-US" smtClean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3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auto">
          <a:xfrm>
            <a:off x="0" y="0"/>
            <a:ext cx="9144000" cy="1385888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2850" y="146304"/>
            <a:ext cx="83185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2850" y="1577975"/>
            <a:ext cx="8331200" cy="463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4398062" y="6509546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ct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ct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Oval 9"/>
          <p:cNvSpPr/>
          <p:nvPr userDrawn="1"/>
        </p:nvSpPr>
        <p:spPr bwMode="ltGray">
          <a:xfrm flipH="1">
            <a:off x="8600876" y="854075"/>
            <a:ext cx="68580" cy="95250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ltGray">
          <a:xfrm flipV="1">
            <a:off x="8636000" y="882177"/>
            <a:ext cx="0" cy="282257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cxnSpLocks/>
          </p:cNvCxnSpPr>
          <p:nvPr userDrawn="1"/>
        </p:nvCxnSpPr>
        <p:spPr bwMode="ltGray">
          <a:xfrm>
            <a:off x="356616" y="1156018"/>
            <a:ext cx="8280178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 userDrawn="1"/>
        </p:nvGrpSpPr>
        <p:grpSpPr bwMode="ltGray">
          <a:xfrm rot="10800000">
            <a:off x="322326" y="1145383"/>
            <a:ext cx="68580" cy="672703"/>
            <a:chOff x="8755063" y="1006475"/>
            <a:chExt cx="68580" cy="672703"/>
          </a:xfrm>
        </p:grpSpPr>
        <p:sp>
          <p:nvSpPr>
            <p:cNvPr id="14" name="Oval 13"/>
            <p:cNvSpPr/>
            <p:nvPr userDrawn="1"/>
          </p:nvSpPr>
          <p:spPr bwMode="ltGray">
            <a:xfrm flipH="1">
              <a:off x="8755063" y="10064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 bwMode="ltGray">
            <a:xfrm rot="10800000">
              <a:off x="8788400" y="1034575"/>
              <a:ext cx="0" cy="644603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1F5E8A0-869B-49A9-A5FD-AB47733770A3}"/>
              </a:ext>
            </a:extLst>
          </p:cNvPr>
          <p:cNvGrpSpPr/>
          <p:nvPr userDrawn="1"/>
        </p:nvGrpSpPr>
        <p:grpSpPr>
          <a:xfrm>
            <a:off x="0" y="6465254"/>
            <a:ext cx="9144000" cy="392747"/>
            <a:chOff x="0" y="6465253"/>
            <a:chExt cx="12192000" cy="392747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FC54255-8F69-4E3F-8B3A-07D6BEACCDD2}"/>
                </a:ext>
              </a:extLst>
            </p:cNvPr>
            <p:cNvGrpSpPr/>
            <p:nvPr userDrawn="1"/>
          </p:nvGrpSpPr>
          <p:grpSpPr>
            <a:xfrm>
              <a:off x="599547" y="6489585"/>
              <a:ext cx="10978620" cy="282056"/>
              <a:chOff x="599547" y="6489585"/>
              <a:chExt cx="10978620" cy="282056"/>
            </a:xfrm>
          </p:grpSpPr>
          <p:sp>
            <p:nvSpPr>
              <p:cNvPr id="9" name="Text Box 15"/>
              <p:cNvSpPr txBox="1">
                <a:spLocks noChangeArrowheads="1"/>
              </p:cNvSpPr>
              <p:nvPr userDrawn="1"/>
            </p:nvSpPr>
            <p:spPr bwMode="gray">
              <a:xfrm>
                <a:off x="599547" y="6494642"/>
                <a:ext cx="5145617" cy="27699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tIns="91440" bIns="91440" anchor="b">
                <a:spAutoFit/>
              </a:bodyPr>
              <a:lstStyle/>
              <a:p>
                <a:pPr>
                  <a:spcBef>
                    <a:spcPct val="0"/>
                  </a:spcBef>
                  <a:buClr>
                    <a:schemeClr val="accent1"/>
                  </a:buClr>
                  <a:buFont typeface="Wingdings" pitchFamily="2" charset="2"/>
                  <a:buNone/>
                  <a:defRPr/>
                </a:pPr>
                <a:r>
                  <a:rPr lang="en-US" sz="600" b="0" dirty="0">
                    <a:solidFill>
                      <a:schemeClr val="bg2">
                        <a:lumMod val="75000"/>
                      </a:schemeClr>
                    </a:solidFill>
                  </a:rPr>
                  <a:t>Confidential and Proprietary © </a:t>
                </a:r>
                <a:fld id="{48BCF73A-EE17-4DE0-B80E-86941DDC7454}" type="datetimeyyyy">
                  <a:rPr lang="en-US" sz="600" b="0" smtClean="0">
                    <a:solidFill>
                      <a:schemeClr val="bg2">
                        <a:lumMod val="75000"/>
                      </a:schemeClr>
                    </a:solidFill>
                  </a:rPr>
                  <a:t>2023</a:t>
                </a:fld>
                <a:r>
                  <a:rPr lang="en-US" sz="600" b="0" dirty="0">
                    <a:solidFill>
                      <a:schemeClr val="bg2">
                        <a:lumMod val="75000"/>
                      </a:schemeClr>
                    </a:solidFill>
                  </a:rPr>
                  <a:t> Sg2</a:t>
                </a:r>
              </a:p>
            </p:txBody>
          </p:sp>
          <p:pic>
            <p:nvPicPr>
              <p:cNvPr id="17" name="Picture 13" descr="Sg2logo_rgb"/>
              <p:cNvPicPr>
                <a:picLocks noChangeAspect="1" noChangeArrowheads="1"/>
              </p:cNvPicPr>
              <p:nvPr userDrawn="1"/>
            </p:nvPicPr>
            <p:blipFill>
              <a:blip r:embed="rId24" cstate="print"/>
              <a:srcRect/>
              <a:stretch>
                <a:fillRect/>
              </a:stretch>
            </p:blipFill>
            <p:spPr bwMode="gray">
              <a:xfrm>
                <a:off x="10971515" y="6489585"/>
                <a:ext cx="606652" cy="250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692B36-3E50-487F-BB00-BE5F428DEA78}"/>
                </a:ext>
              </a:extLst>
            </p:cNvPr>
            <p:cNvSpPr/>
            <p:nvPr userDrawn="1"/>
          </p:nvSpPr>
          <p:spPr bwMode="auto">
            <a:xfrm>
              <a:off x="0" y="6465253"/>
              <a:ext cx="12192000" cy="392747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823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1950" b="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9pPr>
    </p:titleStyle>
    <p:bodyStyle>
      <a:lvl1pPr marL="170260" indent="-170260" algn="l" rtl="0" eaLnBrk="1" fontAlgn="base" hangingPunct="1">
        <a:spcBef>
          <a:spcPts val="263"/>
        </a:spcBef>
        <a:spcAft>
          <a:spcPct val="0"/>
        </a:spcAft>
        <a:buClr>
          <a:schemeClr val="accent5"/>
        </a:buClr>
        <a:buSzPct val="100000"/>
        <a:buFont typeface="Wingdings 2" pitchFamily="18" charset="2"/>
        <a:buChar char="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384572" indent="-128588" algn="l" rtl="0" eaLnBrk="1" fontAlgn="base" hangingPunct="1">
        <a:spcBef>
          <a:spcPts val="263"/>
        </a:spcBef>
        <a:spcAft>
          <a:spcPct val="0"/>
        </a:spcAft>
        <a:buClr>
          <a:schemeClr val="bg2"/>
        </a:buClr>
        <a:buSzPct val="100000"/>
        <a:buFont typeface="Wingdings 2" pitchFamily="18" charset="2"/>
        <a:buChar char=""/>
        <a:defRPr>
          <a:solidFill>
            <a:schemeClr val="tx1"/>
          </a:solidFill>
          <a:latin typeface="+mn-lt"/>
        </a:defRPr>
      </a:lvl2pPr>
      <a:lvl3pPr marL="601266" indent="-130969" algn="l" rtl="0" eaLnBrk="1" fontAlgn="base" hangingPunct="1">
        <a:spcBef>
          <a:spcPts val="263"/>
        </a:spcBef>
        <a:spcAft>
          <a:spcPct val="0"/>
        </a:spcAft>
        <a:buFont typeface="Arial" pitchFamily="34" charset="0"/>
        <a:buChar char="–"/>
        <a:defRPr sz="1275">
          <a:solidFill>
            <a:schemeClr val="tx1"/>
          </a:solidFill>
          <a:latin typeface="+mn-lt"/>
        </a:defRPr>
      </a:lvl3pPr>
      <a:lvl4pPr marL="812006" indent="-125016" algn="l" rtl="0" eaLnBrk="1" fontAlgn="base" hangingPunct="1">
        <a:spcBef>
          <a:spcPts val="263"/>
        </a:spcBef>
        <a:spcAft>
          <a:spcPct val="0"/>
        </a:spcAft>
        <a:buClr>
          <a:srgbClr val="808080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4pPr>
      <a:lvl5pPr marL="1028700" indent="-126206" algn="l" rtl="0" eaLnBrk="1" fontAlgn="base" hangingPunct="1">
        <a:spcBef>
          <a:spcPts val="263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5pPr>
      <a:lvl6pPr marL="13716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6pPr>
      <a:lvl7pPr marL="17145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7pPr>
      <a:lvl8pPr marL="20574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8pPr>
      <a:lvl9pPr marL="24003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2A913E1C-74F3-1889-83D7-C41B3A8D57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165" y="-168195"/>
            <a:ext cx="4875835" cy="673796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99766F8-A611-F28B-00FB-8D6EDD56DC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820322"/>
            <a:ext cx="9143999" cy="1046480"/>
          </a:xfrm>
          <a:prstGeom prst="rect">
            <a:avLst/>
          </a:prstGeom>
        </p:spPr>
      </p:pic>
      <p:pic>
        <p:nvPicPr>
          <p:cNvPr id="10" name="Picture 9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9DE49BC4-E245-4FE5-A0CC-362585C1CF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825" y="6294702"/>
            <a:ext cx="1499016" cy="29980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4D1E641-73AD-40FC-AF4B-409207E1DBA7}"/>
              </a:ext>
            </a:extLst>
          </p:cNvPr>
          <p:cNvSpPr txBox="1">
            <a:spLocks/>
          </p:cNvSpPr>
          <p:nvPr/>
        </p:nvSpPr>
        <p:spPr>
          <a:xfrm>
            <a:off x="402750" y="975236"/>
            <a:ext cx="5493533" cy="2383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1800"/>
              </a:spcAft>
            </a:pPr>
            <a:r>
              <a:rPr lang="en-US" sz="3600" b="1" dirty="0">
                <a:solidFill>
                  <a:srgbClr val="373E40"/>
                </a:solidFill>
                <a:effectLst/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Session Title </a:t>
            </a:r>
            <a:br>
              <a:rPr lang="en-US" sz="3600" b="1" dirty="0">
                <a:solidFill>
                  <a:srgbClr val="373E40"/>
                </a:solidFill>
                <a:effectLst/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373E40"/>
                </a:solidFill>
                <a:effectLst/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Goes Here</a:t>
            </a:r>
            <a:endParaRPr lang="en-US" sz="3600" dirty="0">
              <a:solidFill>
                <a:srgbClr val="373E4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4F466A3-D065-4F17-BCC0-91527665C9F5}"/>
              </a:ext>
            </a:extLst>
          </p:cNvPr>
          <p:cNvSpPr txBox="1">
            <a:spLocks/>
          </p:cNvSpPr>
          <p:nvPr/>
        </p:nvSpPr>
        <p:spPr>
          <a:xfrm>
            <a:off x="486821" y="4502059"/>
            <a:ext cx="3174778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373E40"/>
                </a:solidFill>
                <a:effectLst/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Speaker Name</a:t>
            </a:r>
            <a:b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373E40"/>
                </a:solidFill>
                <a:effectLst/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373E40"/>
                </a:solidFill>
                <a:effectLst/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  <a:p>
            <a:pPr algn="l">
              <a:lnSpc>
                <a:spcPts val="2200"/>
              </a:lnSpc>
              <a:spcBef>
                <a:spcPts val="0"/>
              </a:spcBef>
            </a:pP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rgbClr val="373E40"/>
                </a:solidFill>
                <a:effectLst/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endParaRPr lang="en-US" sz="1600" dirty="0">
              <a:solidFill>
                <a:srgbClr val="373E40"/>
              </a:solidFill>
              <a:latin typeface="Gotham Book" panose="02000604040000020004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27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F209DDD-D397-6A47-F7C2-326A77747E9F}"/>
              </a:ext>
            </a:extLst>
          </p:cNvPr>
          <p:cNvSpPr txBox="1">
            <a:spLocks/>
          </p:cNvSpPr>
          <p:nvPr/>
        </p:nvSpPr>
        <p:spPr>
          <a:xfrm>
            <a:off x="447810" y="531859"/>
            <a:ext cx="4451444" cy="715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1800"/>
              </a:spcAft>
            </a:pPr>
            <a:r>
              <a:rPr lang="en-US" sz="3400" b="1" dirty="0">
                <a:solidFill>
                  <a:srgbClr val="373E40"/>
                </a:solidFill>
                <a:effectLst/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Goes Here</a:t>
            </a:r>
            <a:endParaRPr lang="en-US" sz="3400" dirty="0">
              <a:solidFill>
                <a:srgbClr val="373E40"/>
              </a:solidFill>
              <a:latin typeface="Gotham Bold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A4D3-F55F-4EFD-8E44-8268F768B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552" y="2038754"/>
            <a:ext cx="6915149" cy="3509272"/>
          </a:xfrm>
        </p:spPr>
        <p:txBody>
          <a:bodyPr>
            <a:normAutofit/>
          </a:bodyPr>
          <a:lstStyle/>
          <a:p>
            <a:r>
              <a:rPr lang="en-US" sz="2400" dirty="0"/>
              <a:t>Presentation Information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304800" y="253241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944D76-38D6-3293-C2C5-4C423A971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820322"/>
            <a:ext cx="9143999" cy="1046480"/>
          </a:xfrm>
          <a:prstGeom prst="rect">
            <a:avLst/>
          </a:prstGeom>
        </p:spPr>
      </p:pic>
      <p:pic>
        <p:nvPicPr>
          <p:cNvPr id="5" name="Picture 4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EF1E2AF8-2A81-697A-407E-C5D641F204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825" y="6294702"/>
            <a:ext cx="1499016" cy="2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1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6106492-849C-C6E6-2750-BFA80F46CE40}"/>
              </a:ext>
            </a:extLst>
          </p:cNvPr>
          <p:cNvSpPr/>
          <p:nvPr/>
        </p:nvSpPr>
        <p:spPr>
          <a:xfrm>
            <a:off x="454283" y="2378342"/>
            <a:ext cx="1379959" cy="1583787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8B0C5-2608-4A0D-85F1-81D06EFA1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02" y="1052779"/>
            <a:ext cx="7886700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en-US" sz="3000" b="1" i="0" u="none" strike="noStrike" cap="none" normalizeH="0" baseline="0" dirty="0">
                <a:ln>
                  <a:noFill/>
                </a:ln>
                <a:solidFill>
                  <a:srgbClr val="373E40"/>
                </a:solidFill>
                <a:effectLst/>
                <a:latin typeface="Gotham Bold" pitchFamily="50" charset="0"/>
                <a:ea typeface="Calibri" panose="020F0502020204030204" pitchFamily="34" charset="0"/>
                <a:cs typeface="Calibri" panose="020F0502020204030204" pitchFamily="34" charset="0"/>
              </a:rPr>
              <a:t>Title Goes Here</a:t>
            </a:r>
            <a:endParaRPr lang="en-US" sz="3200" dirty="0">
              <a:solidFill>
                <a:srgbClr val="373E4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304800" y="253241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85DB96-FE79-4FD7-968B-31D22557EBDB}"/>
              </a:ext>
            </a:extLst>
          </p:cNvPr>
          <p:cNvSpPr txBox="1"/>
          <p:nvPr/>
        </p:nvSpPr>
        <p:spPr>
          <a:xfrm>
            <a:off x="1906423" y="2363922"/>
            <a:ext cx="70485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Presentation Information </a:t>
            </a:r>
            <a:endParaRPr lang="en-US" sz="2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CF2B79-1BD3-0F2A-8D6A-5CAAEA60A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820322"/>
            <a:ext cx="9143999" cy="1046480"/>
          </a:xfrm>
          <a:prstGeom prst="rect">
            <a:avLst/>
          </a:prstGeom>
        </p:spPr>
      </p:pic>
      <p:pic>
        <p:nvPicPr>
          <p:cNvPr id="4" name="Picture 3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8ED8D8C3-2FC5-A5D1-0DD5-A318E2B82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825" y="6294702"/>
            <a:ext cx="1499016" cy="2998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827B4F-7797-5A27-2D57-6BD2B25FE35F}"/>
              </a:ext>
            </a:extLst>
          </p:cNvPr>
          <p:cNvSpPr txBox="1"/>
          <p:nvPr/>
        </p:nvSpPr>
        <p:spPr>
          <a:xfrm>
            <a:off x="638571" y="2955313"/>
            <a:ext cx="10113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Image</a:t>
            </a: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3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E436D1-D49E-F134-7687-2C0106F7C0C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BF4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6B6651-D3F2-82C2-FF3B-FA383B452310}"/>
              </a:ext>
            </a:extLst>
          </p:cNvPr>
          <p:cNvSpPr/>
          <p:nvPr/>
        </p:nvSpPr>
        <p:spPr>
          <a:xfrm>
            <a:off x="6683829" y="0"/>
            <a:ext cx="2460172" cy="6858000"/>
          </a:xfrm>
          <a:prstGeom prst="rect">
            <a:avLst/>
          </a:prstGeom>
          <a:gradFill>
            <a:gsLst>
              <a:gs pos="0">
                <a:srgbClr val="1A3075"/>
              </a:gs>
              <a:gs pos="100000">
                <a:srgbClr val="102257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304800" y="253241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Picture 3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4A423BAE-C87D-579A-BDC3-B363D7570D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825" y="6294702"/>
            <a:ext cx="1499016" cy="29980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B670B43-3E27-A5DE-B45B-B6DAD0332411}"/>
              </a:ext>
            </a:extLst>
          </p:cNvPr>
          <p:cNvSpPr txBox="1">
            <a:spLocks/>
          </p:cNvSpPr>
          <p:nvPr/>
        </p:nvSpPr>
        <p:spPr>
          <a:xfrm>
            <a:off x="552450" y="1469485"/>
            <a:ext cx="3897002" cy="715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1800"/>
              </a:spcAft>
            </a:pPr>
            <a:r>
              <a:rPr lang="en-US" sz="3400" b="1" dirty="0">
                <a:solidFill>
                  <a:srgbClr val="102257"/>
                </a:solidFill>
                <a:latin typeface="Gotham Bold" pitchFamily="50" charset="0"/>
                <a:ea typeface="Open Sans" panose="020B0606030504020204" pitchFamily="34" charset="0"/>
                <a:cs typeface="Times New Roman" panose="02020603050405020304" pitchFamily="18" charset="0"/>
              </a:rPr>
              <a:t>Title Goes Here</a:t>
            </a:r>
            <a:endParaRPr lang="en-US" sz="3400" dirty="0">
              <a:solidFill>
                <a:srgbClr val="102257"/>
              </a:solidFill>
              <a:latin typeface="Gotham Bold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EF113ED-4F6A-BE43-6208-4D138E7C1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04" y="2334384"/>
            <a:ext cx="5755822" cy="3509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Presentation Information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790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3A5A25D-517D-864D-639E-0AB11E7FFC3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1A3075"/>
              </a:gs>
              <a:gs pos="100000">
                <a:srgbClr val="102257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9FC0E452-8103-2F73-B7EA-801BF2510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353" y="389202"/>
            <a:ext cx="1499016" cy="29980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7193C44-A90E-52F8-497C-B6737954B44E}"/>
              </a:ext>
            </a:extLst>
          </p:cNvPr>
          <p:cNvSpPr txBox="1">
            <a:spLocks/>
          </p:cNvSpPr>
          <p:nvPr/>
        </p:nvSpPr>
        <p:spPr>
          <a:xfrm>
            <a:off x="566036" y="4017793"/>
            <a:ext cx="5493533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1800"/>
              </a:spcAft>
            </a:pPr>
            <a:r>
              <a:rPr lang="en-US" sz="3800" b="1" dirty="0">
                <a:solidFill>
                  <a:schemeClr val="bg1"/>
                </a:solidFill>
                <a:effectLst/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Goes Here</a:t>
            </a:r>
            <a:endParaRPr lang="en-US" sz="3800" dirty="0">
              <a:solidFill>
                <a:schemeClr val="bg1"/>
              </a:solidFill>
              <a:latin typeface="Gotham Bold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60D6CD7-720C-2C3F-5C01-916772A1EBE3}"/>
              </a:ext>
            </a:extLst>
          </p:cNvPr>
          <p:cNvSpPr txBox="1">
            <a:spLocks/>
          </p:cNvSpPr>
          <p:nvPr/>
        </p:nvSpPr>
        <p:spPr>
          <a:xfrm>
            <a:off x="655550" y="4719773"/>
            <a:ext cx="3174778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Subhead Goes Here</a:t>
            </a:r>
            <a:endParaRPr lang="en-US" sz="2000" dirty="0">
              <a:solidFill>
                <a:schemeClr val="bg1"/>
              </a:solidFill>
              <a:latin typeface="Gotham Book" panose="02000604040000020004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7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063D86-B0FD-7246-5856-8F1C62B78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225143"/>
            <a:ext cx="9143999" cy="1641659"/>
          </a:xfrm>
          <a:prstGeom prst="rect">
            <a:avLst/>
          </a:prstGeom>
        </p:spPr>
      </p:pic>
      <p:pic>
        <p:nvPicPr>
          <p:cNvPr id="11" name="Picture 1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C0970E59-0EA6-A4F2-5782-98C7F96F6C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64" y="5943599"/>
            <a:ext cx="1723301" cy="344661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5835837-6F5F-334B-3330-1FB82DE6C632}"/>
              </a:ext>
            </a:extLst>
          </p:cNvPr>
          <p:cNvSpPr txBox="1">
            <a:spLocks/>
          </p:cNvSpPr>
          <p:nvPr/>
        </p:nvSpPr>
        <p:spPr>
          <a:xfrm>
            <a:off x="139074" y="2060399"/>
            <a:ext cx="4765545" cy="13113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spcBef>
                <a:spcPts val="0"/>
              </a:spcBef>
              <a:spcAft>
                <a:spcPts val="1800"/>
              </a:spcAft>
            </a:pPr>
            <a:r>
              <a:rPr lang="en-US" sz="5400" b="1" dirty="0">
                <a:solidFill>
                  <a:srgbClr val="373E40"/>
                </a:solidFill>
                <a:effectLst/>
                <a:latin typeface="Gotham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5400" dirty="0">
              <a:solidFill>
                <a:srgbClr val="373E4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2F27113-F4BC-7F46-BB96-84BBDFC487FA}"/>
              </a:ext>
            </a:extLst>
          </p:cNvPr>
          <p:cNvSpPr txBox="1">
            <a:spLocks/>
          </p:cNvSpPr>
          <p:nvPr/>
        </p:nvSpPr>
        <p:spPr>
          <a:xfrm>
            <a:off x="729628" y="2966110"/>
            <a:ext cx="3617093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kumimoji="0" lang="de-DE" altLang="en-US" sz="1700" i="0" u="none" strike="noStrike" cap="none" normalizeH="0" baseline="0" dirty="0">
                <a:ln>
                  <a:noFill/>
                </a:ln>
                <a:solidFill>
                  <a:srgbClr val="373E40"/>
                </a:solidFill>
                <a:effectLst/>
                <a:latin typeface="Gotham Book" panose="02000604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Sepaker Name</a:t>
            </a:r>
          </a:p>
          <a:p>
            <a:pPr algn="ctr">
              <a:spcBef>
                <a:spcPts val="0"/>
              </a:spcBef>
            </a:pPr>
            <a:r>
              <a:rPr lang="de-DE" sz="1700" dirty="0">
                <a:solidFill>
                  <a:srgbClr val="373E40"/>
                </a:solidFill>
                <a:latin typeface="Gotham Book" panose="02000604040000020004" pitchFamily="50" charset="0"/>
                <a:ea typeface="Open Sans" panose="020B0606030504020204" pitchFamily="34" charset="0"/>
                <a:cs typeface="Calibri" panose="020F0502020204030204" pitchFamily="34" charset="0"/>
              </a:rPr>
              <a:t>Speaker Contact Information</a:t>
            </a:r>
            <a:endParaRPr lang="en-US" sz="1700" dirty="0">
              <a:solidFill>
                <a:srgbClr val="373E40"/>
              </a:solidFill>
              <a:latin typeface="Gotham Book" panose="02000604040000020004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E03806-E5B9-69B5-16D1-B7A3878C3F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471" y="-114463"/>
            <a:ext cx="5045529" cy="697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95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_Sg2 Corporate">
  <a:themeElements>
    <a:clrScheme name="Custom 3">
      <a:dk1>
        <a:srgbClr val="000000"/>
      </a:dk1>
      <a:lt1>
        <a:srgbClr val="FFFFFF"/>
      </a:lt1>
      <a:dk2>
        <a:srgbClr val="CEE4FE"/>
      </a:dk2>
      <a:lt2>
        <a:srgbClr val="808080"/>
      </a:lt2>
      <a:accent1>
        <a:srgbClr val="8FC2FF"/>
      </a:accent1>
      <a:accent2>
        <a:srgbClr val="94F712"/>
      </a:accent2>
      <a:accent3>
        <a:srgbClr val="D5FCA2"/>
      </a:accent3>
      <a:accent4>
        <a:srgbClr val="336599"/>
      </a:accent4>
      <a:accent5>
        <a:srgbClr val="FF9400"/>
      </a:accent5>
      <a:accent6>
        <a:srgbClr val="000000"/>
      </a:accent6>
      <a:hlink>
        <a:srgbClr val="336599"/>
      </a:hlink>
      <a:folHlink>
        <a:srgbClr val="8FC2FF"/>
      </a:folHlink>
    </a:clrScheme>
    <a:fontScheme name="Conference Slide Templat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234950" marR="0" indent="-2349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34950" marR="0" indent="-2349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marL="227013" indent="-227013">
          <a:spcBef>
            <a:spcPts val="350"/>
          </a:spcBef>
          <a:buClr>
            <a:schemeClr val="accent5"/>
          </a:buClr>
          <a:buFont typeface="Wingdings 2" pitchFamily="18" charset="2"/>
          <a:buChar char=""/>
          <a:defRPr sz="2000" b="0" dirty="0" smtClean="0"/>
        </a:defPPr>
      </a:lstStyle>
    </a:txDef>
  </a:objectDefaults>
  <a:extraClrSchemeLst>
    <a:extraClrScheme>
      <a:clrScheme name="Conference Slide Template 1">
        <a:dk1>
          <a:srgbClr val="000000"/>
        </a:dk1>
        <a:lt1>
          <a:srgbClr val="FFFFFF"/>
        </a:lt1>
        <a:dk2>
          <a:srgbClr val="CEE4FE"/>
        </a:dk2>
        <a:lt2>
          <a:srgbClr val="808080"/>
        </a:lt2>
        <a:accent1>
          <a:srgbClr val="9FD1FF"/>
        </a:accent1>
        <a:accent2>
          <a:srgbClr val="336599"/>
        </a:accent2>
        <a:accent3>
          <a:srgbClr val="FFFFFF"/>
        </a:accent3>
        <a:accent4>
          <a:srgbClr val="000000"/>
        </a:accent4>
        <a:accent5>
          <a:srgbClr val="CDE5FF"/>
        </a:accent5>
        <a:accent6>
          <a:srgbClr val="2D5B8A"/>
        </a:accent6>
        <a:hlink>
          <a:srgbClr val="C9FF05"/>
        </a:hlink>
        <a:folHlink>
          <a:srgbClr val="FF9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g2.potx" id="{B6A934D8-05F2-44CA-9FF4-3A83D8B03F31}" vid="{4D02FEFF-77B0-475B-9759-C51F828883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3380</TotalTime>
  <Words>43</Words>
  <Application>Microsoft Office PowerPoint</Application>
  <PresentationFormat>On-screen Show (4:3)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Gotham Bold</vt:lpstr>
      <vt:lpstr>Gotham Book</vt:lpstr>
      <vt:lpstr>Open Sans</vt:lpstr>
      <vt:lpstr>Verdana</vt:lpstr>
      <vt:lpstr>Wingdings</vt:lpstr>
      <vt:lpstr>Wingdings 2</vt:lpstr>
      <vt:lpstr>Office Theme</vt:lpstr>
      <vt:lpstr>_Sg2 Corporate</vt:lpstr>
      <vt:lpstr>PowerPoint Presentation</vt:lpstr>
      <vt:lpstr>PowerPoint Presentation</vt:lpstr>
      <vt:lpstr>Title Goes Here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LaWell</dc:creator>
  <cp:lastModifiedBy>Karen Young</cp:lastModifiedBy>
  <cp:revision>94</cp:revision>
  <cp:lastPrinted>2022-06-07T19:12:00Z</cp:lastPrinted>
  <dcterms:created xsi:type="dcterms:W3CDTF">2022-03-31T14:26:33Z</dcterms:created>
  <dcterms:modified xsi:type="dcterms:W3CDTF">2023-03-25T20:05:27Z</dcterms:modified>
</cp:coreProperties>
</file>